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8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811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55BC9-021D-4DF7-90DF-7A09DB713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1531A04-C62D-4F62-9C70-AA94AA6C72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33FCD2-830B-41E7-9CE0-E782FA5C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EC219DA-6678-44F7-AA68-675F9F891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FC1A7E-F2BD-43E9-AF22-1B35504E6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1570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F8F36B-416C-4260-99DF-DA337CA9B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E98C544-6E59-40FA-B073-DCB06ECC3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31FE22-E6CD-46C4-B8C2-D48390542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8E3FD7D-DD5C-4869-B785-3CCD4430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71210A-9B7F-47EF-9121-75EEF58B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09276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6720553-B6CA-47B7-817A-8491FA3B5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599814-7655-434C-927B-CCF2400E3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856601-1698-4D3A-999E-3623C2091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B5EF88-7705-4E66-8813-4DC195AB9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183616-74C6-4080-9799-F54790936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416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1357F7-996B-477F-9AFB-CE0C90192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2B9A698-2C44-43CF-85B9-C59C32730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BCDA55-2B8B-46DA-AA75-404D15A30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BF011A-23A6-475C-9B98-F65167F6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FEB316-ADD2-4BFC-A363-CFF36503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3373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2E100-9E98-465D-83E5-688AA4CB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908F405-15DE-4F4E-813E-56AB7F8C2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ED1C72-0E47-43E1-BC4A-324CA635A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F89DC9-E1C6-45F0-ADB1-0FD4CA84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F458C5-59B7-4B60-864D-1DB0197D9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31146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83A8DE-BB39-4B68-9FBE-F04A5280D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0E62710-EB51-47BD-B6BE-A3FE85214C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A976823-AFF1-4C23-96E6-F043A3C4BE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71753E-059B-4805-8088-D41E7D03B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C6CA46-44B6-42F2-B3CA-17769BC0A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746F94-32FC-473A-9B54-E7AC0F692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393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EC0F4B-A40C-4006-96E6-4D654C14E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745F12-0EBE-4E53-8F64-DF097DA71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086FBF-C481-44D0-9C96-D7090363F6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4B9E90-5666-4643-92EA-968ADD19B7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4BCC2AE-6E2D-40B6-9789-4C5B5D2ABC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FFE4C82-88F3-4C2F-9A8A-545C865B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952CFA0-0D8B-4062-8642-6C495939A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E84A1E-0106-4E49-9190-E5790F132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7268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A066AE-A876-4B1F-8F6D-E7C0393C4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4DECEAE-F4D3-44C6-84B4-9F1540FC6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523AEA1-0424-4D22-8280-9D766A73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9C9567-CA3C-47F2-BC23-15A88F9C2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7506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4CB1E6-FA16-4744-8FE9-B93AB62FB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889C0D-C29B-4049-8659-E51FA9CF7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812A4A-A940-4D3C-9DF8-73A0CC6E8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98459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2FA62-B063-4127-8F20-5C337018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53BE41-96AA-42FA-A771-1F4362857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30D844-8DE4-423F-B5BC-EE5D2655E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53FCAD-0F00-4BCB-B063-1856DD2E7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5658482-E237-44F1-8797-7EC32BCEE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907B8E-8813-4A51-A522-97C2994D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7441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813C8-6F36-4376-8BF4-79A90B041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8399DBD-8D18-480F-B7B6-EBB0D1AE9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2E25F-7E50-448E-91FC-BC9A0E9FA9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70B7B8A-0949-4DE8-966C-2652EE4E1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3697AC1-BEEB-4025-8CE1-D1CED783F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9316DE-8123-4553-B374-8399292C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5024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FF2DA90-CD1C-4CB6-B2AC-DCD3439D5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1A13B1-77C6-486B-B2C0-FADE83043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2FE77-81C7-40F7-BD02-529332CB87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25E00-7FBD-4648-A82B-8E5548B1221B}" type="datetimeFigureOut">
              <a:rPr lang="es-CO" smtClean="0"/>
              <a:t>21/08/2020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99C62A-0E84-4352-BAB8-24676A870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495160-FAEA-4EFC-9D42-2C97ED8703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50D89-5DD1-42B5-9751-C3C6588AE1C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4490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3F0F306-F800-48C8-99BC-086890CAB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8"/>
            <a:ext cx="12192000" cy="6862916"/>
          </a:xfrm>
          <a:prstGeom prst="rect">
            <a:avLst/>
          </a:prstGeom>
        </p:spPr>
      </p:pic>
      <p:pic>
        <p:nvPicPr>
          <p:cNvPr id="8" name="Imagen 7" descr="Imagen que contiene computadora, tabla, escritorio&#10;&#10;Descripción generada automáticamente">
            <a:extLst>
              <a:ext uri="{FF2B5EF4-FFF2-40B4-BE49-F238E27FC236}">
                <a16:creationId xmlns:a16="http://schemas.microsoft.com/office/drawing/2014/main" id="{700C0F5A-D8FF-4695-9D9E-0F8A4BA134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3" r="27507"/>
          <a:stretch/>
        </p:blipFill>
        <p:spPr>
          <a:xfrm>
            <a:off x="0" y="-2458"/>
            <a:ext cx="5696484" cy="6860458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1A855D9B-0084-4638-81E5-02223B8599A1}"/>
              </a:ext>
            </a:extLst>
          </p:cNvPr>
          <p:cNvSpPr txBox="1">
            <a:spLocks/>
          </p:cNvSpPr>
          <p:nvPr/>
        </p:nvSpPr>
        <p:spPr>
          <a:xfrm>
            <a:off x="5910991" y="2626104"/>
            <a:ext cx="5820697" cy="104206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5200" b="1" dirty="0">
                <a:solidFill>
                  <a:srgbClr val="135A8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ERP- Módulo HRM</a:t>
            </a: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9902209-7149-4D97-ACD2-ACC674425F33}"/>
              </a:ext>
            </a:extLst>
          </p:cNvPr>
          <p:cNvSpPr txBox="1">
            <a:spLocks/>
          </p:cNvSpPr>
          <p:nvPr/>
        </p:nvSpPr>
        <p:spPr>
          <a:xfrm>
            <a:off x="5910991" y="3622293"/>
            <a:ext cx="6066502" cy="57667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3000" dirty="0">
                <a:solidFill>
                  <a:srgbClr val="135A8F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Gestión de nómina y recursos humanos</a:t>
            </a:r>
            <a:endParaRPr lang="es-CO" sz="3000" dirty="0">
              <a:solidFill>
                <a:srgbClr val="135A8F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28706102-E6F6-4C77-BDC5-7891BB1A2A99}"/>
              </a:ext>
            </a:extLst>
          </p:cNvPr>
          <p:cNvCxnSpPr/>
          <p:nvPr/>
        </p:nvCxnSpPr>
        <p:spPr>
          <a:xfrm>
            <a:off x="5960151" y="3599346"/>
            <a:ext cx="5692877" cy="0"/>
          </a:xfrm>
          <a:prstGeom prst="line">
            <a:avLst/>
          </a:prstGeom>
          <a:ln>
            <a:solidFill>
              <a:srgbClr val="135A8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áfico 15">
            <a:extLst>
              <a:ext uri="{FF2B5EF4-FFF2-40B4-BE49-F238E27FC236}">
                <a16:creationId xmlns:a16="http://schemas.microsoft.com/office/drawing/2014/main" id="{FBF8EA41-0721-4D74-8C01-CCBC5D481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999241" y="766302"/>
            <a:ext cx="3192759" cy="849138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9F7CE4DD-B86D-48EB-9165-A61A1A7529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2792" t="-72" r="26189" b="72"/>
          <a:stretch/>
        </p:blipFill>
        <p:spPr>
          <a:xfrm>
            <a:off x="0" y="-4917"/>
            <a:ext cx="5696484" cy="686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163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9D8F01C-E3F1-4138-90BF-C0F0CB59D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58"/>
            <a:ext cx="12192000" cy="686291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8C72F9D-E4AB-4476-A821-FA5CC4B0BB1A}"/>
              </a:ext>
            </a:extLst>
          </p:cNvPr>
          <p:cNvSpPr txBox="1"/>
          <p:nvPr/>
        </p:nvSpPr>
        <p:spPr>
          <a:xfrm>
            <a:off x="1584733" y="918944"/>
            <a:ext cx="9022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2400" b="1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Control y administración </a:t>
            </a:r>
            <a:r>
              <a:rPr lang="es-MX" sz="2400" dirty="0">
                <a:solidFill>
                  <a:schemeClr val="bg2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de toda la gestión del Talento Humano </a:t>
            </a:r>
            <a:endParaRPr lang="es-CO" sz="2400" dirty="0">
              <a:solidFill>
                <a:schemeClr val="bg2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B9F1F6D3-DFB3-42CA-A83C-26FA93B409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53130" y="1628344"/>
            <a:ext cx="5285741" cy="1546632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C083A2E-BF34-4DFB-8E3D-2BD2E24AB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468" y="3592229"/>
            <a:ext cx="5406394" cy="2346827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5C41A82-C897-46B2-A950-23EC5C60EE94}"/>
              </a:ext>
            </a:extLst>
          </p:cNvPr>
          <p:cNvGrpSpPr/>
          <p:nvPr/>
        </p:nvGrpSpPr>
        <p:grpSpPr>
          <a:xfrm>
            <a:off x="6438139" y="3592229"/>
            <a:ext cx="5406394" cy="2346827"/>
            <a:chOff x="6438139" y="3592229"/>
            <a:chExt cx="5406394" cy="2346827"/>
          </a:xfrm>
        </p:grpSpPr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DB2F4678-5A41-4D89-824D-8C8E1828D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38139" y="3592229"/>
              <a:ext cx="5406394" cy="2346827"/>
            </a:xfrm>
            <a:prstGeom prst="rect">
              <a:avLst/>
            </a:prstGeom>
          </p:spPr>
        </p:pic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74FD444D-5F8A-4AF0-9B07-FCE9880CD21B}"/>
                </a:ext>
              </a:extLst>
            </p:cNvPr>
            <p:cNvSpPr/>
            <p:nvPr/>
          </p:nvSpPr>
          <p:spPr>
            <a:xfrm>
              <a:off x="10996097" y="5597060"/>
              <a:ext cx="69890" cy="116484"/>
            </a:xfrm>
            <a:prstGeom prst="rect">
              <a:avLst/>
            </a:prstGeom>
            <a:solidFill>
              <a:srgbClr val="0C8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771763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F81784C-A3FD-4CBF-B7C5-D5E4509FF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Imagen 2" descr="Imagen que contiene interior, computer, computadora, tabla&#10;&#10;Descripción generada automáticamente">
            <a:extLst>
              <a:ext uri="{FF2B5EF4-FFF2-40B4-BE49-F238E27FC236}">
                <a16:creationId xmlns:a16="http://schemas.microsoft.com/office/drawing/2014/main" id="{4B6C7B7C-A7BA-4FA8-9FC1-A1DAE6B59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34239" r="3408" b="18714"/>
          <a:stretch/>
        </p:blipFill>
        <p:spPr>
          <a:xfrm>
            <a:off x="0" y="-1"/>
            <a:ext cx="12192000" cy="405113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622EF04-5D45-43D5-9AFA-A9FE2464F4BB}"/>
              </a:ext>
            </a:extLst>
          </p:cNvPr>
          <p:cNvSpPr txBox="1"/>
          <p:nvPr/>
        </p:nvSpPr>
        <p:spPr>
          <a:xfrm>
            <a:off x="5282106" y="294666"/>
            <a:ext cx="1624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Permite</a:t>
            </a:r>
            <a:endParaRPr lang="es-CO" sz="32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335D8FF9-9A16-4324-B8FB-55F82CE59EDD}"/>
              </a:ext>
            </a:extLst>
          </p:cNvPr>
          <p:cNvGrpSpPr/>
          <p:nvPr/>
        </p:nvGrpSpPr>
        <p:grpSpPr>
          <a:xfrm>
            <a:off x="1830636" y="809991"/>
            <a:ext cx="8530729" cy="2828199"/>
            <a:chOff x="1581116" y="879441"/>
            <a:chExt cx="8530729" cy="2828199"/>
          </a:xfrm>
        </p:grpSpPr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F3FBE479-8E97-4439-884C-A1421AA56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81116" y="879441"/>
              <a:ext cx="3247767" cy="2828199"/>
            </a:xfrm>
            <a:prstGeom prst="rect">
              <a:avLst/>
            </a:prstGeom>
          </p:spPr>
        </p:pic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5152A580-B247-44A3-904E-1624AABBB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128250" y="972679"/>
              <a:ext cx="2983595" cy="2641725"/>
            </a:xfrm>
            <a:prstGeom prst="rect">
              <a:avLst/>
            </a:prstGeom>
          </p:spPr>
        </p:pic>
      </p:grpSp>
      <p:pic>
        <p:nvPicPr>
          <p:cNvPr id="13" name="Gráfico 12">
            <a:extLst>
              <a:ext uri="{FF2B5EF4-FFF2-40B4-BE49-F238E27FC236}">
                <a16:creationId xmlns:a16="http://schemas.microsoft.com/office/drawing/2014/main" id="{0B7CB8C0-8A57-41F9-941F-4183040AB5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3870" y="3062023"/>
            <a:ext cx="1384260" cy="1396844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E12A1555-D488-4DA7-99AB-523E8279BF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0" y="4375875"/>
            <a:ext cx="12187790" cy="240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7853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20</Words>
  <Application>Microsoft Office PowerPoint</Application>
  <PresentationFormat>Panorámica</PresentationFormat>
  <Paragraphs>4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Roboto</vt:lpstr>
      <vt:lpstr>Tema de Office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- Módulo MRP</dc:title>
  <dc:creator>Maria Fernanda Vargas Garzón</dc:creator>
  <cp:lastModifiedBy>Maria Fernanda Vargas Garzón</cp:lastModifiedBy>
  <cp:revision>21</cp:revision>
  <dcterms:created xsi:type="dcterms:W3CDTF">2020-08-18T16:19:53Z</dcterms:created>
  <dcterms:modified xsi:type="dcterms:W3CDTF">2020-08-21T17:37:29Z</dcterms:modified>
</cp:coreProperties>
</file>